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0000FF"/>
    <a:srgbClr val="FF6600"/>
    <a:srgbClr val="00CC00"/>
    <a:srgbClr val="00FF00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88" y="-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713A-5C12-49A6-99F1-24FA66601FB2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CC7D-1041-486F-9531-EFF6718993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062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713A-5C12-49A6-99F1-24FA66601FB2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CC7D-1041-486F-9531-EFF6718993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152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713A-5C12-49A6-99F1-24FA66601FB2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CC7D-1041-486F-9531-EFF6718993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3150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713A-5C12-49A6-99F1-24FA66601FB2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CC7D-1041-486F-9531-EFF6718993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2945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713A-5C12-49A6-99F1-24FA66601FB2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CC7D-1041-486F-9531-EFF6718993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514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713A-5C12-49A6-99F1-24FA66601FB2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CC7D-1041-486F-9531-EFF6718993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428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713A-5C12-49A6-99F1-24FA66601FB2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CC7D-1041-486F-9531-EFF6718993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989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713A-5C12-49A6-99F1-24FA66601FB2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CC7D-1041-486F-9531-EFF6718993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2264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713A-5C12-49A6-99F1-24FA66601FB2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CC7D-1041-486F-9531-EFF6718993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8970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713A-5C12-49A6-99F1-24FA66601FB2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CC7D-1041-486F-9531-EFF6718993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224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713A-5C12-49A6-99F1-24FA66601FB2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CC7D-1041-486F-9531-EFF6718993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8799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2713A-5C12-49A6-99F1-24FA66601FB2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4CC7D-1041-486F-9531-EFF6718993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9503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9" name="obrázek 10" descr="BABICE NAD SVITAVO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12" y="228599"/>
            <a:ext cx="864096" cy="1039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356187" y="-217378"/>
            <a:ext cx="806022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OBEC BABICE NAD SVITAVOU</a:t>
            </a:r>
            <a:endParaRPr kumimoji="0" lang="cs-CZ" altLang="cs-C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cs-CZ" altLang="cs-CZ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Babice nad Svitavou 197, 664 01 B</a:t>
            </a:r>
            <a:r>
              <a:rPr kumimoji="0" lang="cs-CZ" altLang="cs-CZ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cs-CZ" altLang="cs-CZ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lovice nad Svitavou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0" y="1297916"/>
            <a:ext cx="9906000" cy="92333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800" b="1" dirty="0" smtClean="0"/>
              <a:t> </a:t>
            </a:r>
            <a:r>
              <a:rPr lang="cs-CZ" sz="5400" b="1" dirty="0" smtClean="0">
                <a:solidFill>
                  <a:srgbClr val="FFFF00"/>
                </a:solidFill>
              </a:rPr>
              <a:t>Hledáme knihovnici</a:t>
            </a:r>
            <a:r>
              <a:rPr lang="cs-CZ" sz="5400" b="1" dirty="0">
                <a:solidFill>
                  <a:srgbClr val="FFFF00"/>
                </a:solidFill>
              </a:rPr>
              <a:t>/</a:t>
            </a:r>
            <a:r>
              <a:rPr lang="cs-CZ" sz="5400" b="1" dirty="0" smtClean="0">
                <a:solidFill>
                  <a:srgbClr val="FFFF00"/>
                </a:solidFill>
              </a:rPr>
              <a:t> knihovníka</a:t>
            </a:r>
            <a:endParaRPr lang="cs-CZ" sz="5400" b="1" dirty="0">
              <a:solidFill>
                <a:srgbClr val="FFFF00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960" y="2616996"/>
            <a:ext cx="5060529" cy="3795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332643" y="2266052"/>
            <a:ext cx="95733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      </a:t>
            </a:r>
            <a:r>
              <a:rPr lang="cs-CZ" sz="2800" b="1" dirty="0" smtClean="0">
                <a:solidFill>
                  <a:srgbClr val="FF0000"/>
                </a:solidFill>
              </a:rPr>
              <a:t>Zajímáte se o literaturu?</a:t>
            </a:r>
            <a:r>
              <a:rPr lang="cs-CZ" sz="2800" dirty="0" smtClean="0"/>
              <a:t>              </a:t>
            </a:r>
            <a:r>
              <a:rPr lang="cs-CZ" sz="2800" b="1" dirty="0" smtClean="0">
                <a:solidFill>
                  <a:srgbClr val="6600FF"/>
                </a:solidFill>
              </a:rPr>
              <a:t>Baví Vás práce s lidmi?</a:t>
            </a:r>
          </a:p>
          <a:p>
            <a:r>
              <a:rPr lang="cs-CZ" sz="2800" dirty="0" smtClean="0">
                <a:solidFill>
                  <a:srgbClr val="00CC00"/>
                </a:solidFill>
              </a:rPr>
              <a:t>  </a:t>
            </a:r>
            <a:r>
              <a:rPr lang="cs-CZ" sz="2800" b="1" dirty="0" smtClean="0">
                <a:solidFill>
                  <a:srgbClr val="00CC00"/>
                </a:solidFill>
              </a:rPr>
              <a:t>Měli by jste chuť vést obecní knihovnu?</a:t>
            </a:r>
            <a:endParaRPr lang="cs-CZ" sz="2800" b="1" dirty="0">
              <a:solidFill>
                <a:srgbClr val="00CC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332643" y="3329989"/>
            <a:ext cx="5196421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dirty="0" smtClean="0"/>
              <a:t>Pokud jste si odpověděli </a:t>
            </a:r>
            <a:r>
              <a:rPr lang="cs-CZ" sz="2500" b="1" dirty="0" smtClean="0">
                <a:solidFill>
                  <a:srgbClr val="FF6600"/>
                </a:solidFill>
              </a:rPr>
              <a:t>ANO</a:t>
            </a:r>
            <a:r>
              <a:rPr lang="cs-CZ" sz="2500" dirty="0" smtClean="0"/>
              <a:t>, napište nám Vaši představu o provozu obecní knihovny s kontaktními údaji.  </a:t>
            </a:r>
          </a:p>
          <a:p>
            <a:r>
              <a:rPr lang="cs-CZ" sz="2500" dirty="0" smtClean="0"/>
              <a:t>Vaši  přihlášku doručte </a:t>
            </a:r>
            <a:r>
              <a:rPr lang="cs-CZ" sz="2500" dirty="0" smtClean="0"/>
              <a:t>na mail:</a:t>
            </a:r>
          </a:p>
          <a:p>
            <a:r>
              <a:rPr lang="cs-CZ" sz="2500" b="1" dirty="0" smtClean="0"/>
              <a:t>starosta@babice-nad-svitavou.cz</a:t>
            </a:r>
            <a:r>
              <a:rPr lang="cs-CZ" sz="2500" dirty="0" smtClean="0"/>
              <a:t>, </a:t>
            </a:r>
          </a:p>
          <a:p>
            <a:r>
              <a:rPr lang="cs-CZ" sz="2500" dirty="0" smtClean="0"/>
              <a:t>nebo </a:t>
            </a:r>
            <a:r>
              <a:rPr lang="cs-CZ" sz="2500" dirty="0" smtClean="0"/>
              <a:t>na adresu obecního úřadu </a:t>
            </a:r>
          </a:p>
          <a:p>
            <a:r>
              <a:rPr lang="cs-CZ" sz="2500" dirty="0" smtClean="0"/>
              <a:t>do </a:t>
            </a:r>
            <a:r>
              <a:rPr lang="cs-CZ" sz="2500" b="1" dirty="0" smtClean="0"/>
              <a:t>20. 12. 2018</a:t>
            </a:r>
            <a:r>
              <a:rPr lang="cs-CZ" sz="2500" dirty="0" smtClean="0"/>
              <a:t>!</a:t>
            </a:r>
            <a:endParaRPr lang="cs-CZ" sz="25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32644" y="6237312"/>
            <a:ext cx="6348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Případné informace rádi zodpovíme na výše uvedeném mailu.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861592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73</Words>
  <Application>Microsoft Office PowerPoint</Application>
  <PresentationFormat>A4 (210 x 297 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systému Office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Eduard Levý</dc:creator>
  <cp:lastModifiedBy>Eduard Levý</cp:lastModifiedBy>
  <cp:revision>6</cp:revision>
  <dcterms:created xsi:type="dcterms:W3CDTF">2018-12-14T12:46:49Z</dcterms:created>
  <dcterms:modified xsi:type="dcterms:W3CDTF">2018-12-14T13:33:58Z</dcterms:modified>
</cp:coreProperties>
</file>